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60" r:id="rId4"/>
    <p:sldId id="278" r:id="rId5"/>
    <p:sldId id="270" r:id="rId6"/>
    <p:sldId id="268" r:id="rId7"/>
    <p:sldId id="262" r:id="rId8"/>
    <p:sldId id="269" r:id="rId9"/>
    <p:sldId id="261" r:id="rId10"/>
    <p:sldId id="263" r:id="rId11"/>
    <p:sldId id="259" r:id="rId12"/>
    <p:sldId id="264" r:id="rId13"/>
    <p:sldId id="265" r:id="rId14"/>
    <p:sldId id="266" r:id="rId15"/>
    <p:sldId id="267" r:id="rId16"/>
    <p:sldId id="281" r:id="rId17"/>
    <p:sldId id="273" r:id="rId18"/>
    <p:sldId id="282" r:id="rId19"/>
    <p:sldId id="279" r:id="rId20"/>
    <p:sldId id="28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13/12/2022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Exploratory</a:t>
            </a:r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WhatsApp 2022-12-11 ore 16.31.51">
            <a:hlinkClick r:id="" action="ppaction://media"/>
            <a:extLst>
              <a:ext uri="{FF2B5EF4-FFF2-40B4-BE49-F238E27FC236}">
                <a16:creationId xmlns:a16="http://schemas.microsoft.com/office/drawing/2014/main" id="{FDAC19A0-68FB-467F-0D06-901E687D7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35102" y="1111418"/>
            <a:ext cx="5562600" cy="4635164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787941"/>
            <a:ext cx="2412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Map</a:t>
            </a:r>
            <a:r>
              <a:rPr lang="it-IT" sz="4000" dirty="0">
                <a:solidFill>
                  <a:schemeClr val="bg1"/>
                </a:solidFill>
              </a:rPr>
              <a:t> of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prices and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evolution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09" y="184085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3439364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98" y="3439364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747082" y="83657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DB41390-5F73-073B-FE9D-65CE5EAC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77754"/>
            <a:ext cx="5627276" cy="28612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FE2176-3FEB-2210-7695-AC5730D55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736" y="3675777"/>
            <a:ext cx="5627276" cy="286126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9CD596F-54AC-CB3C-E7D2-4AFABF6E4B2C}"/>
              </a:ext>
            </a:extLst>
          </p:cNvPr>
          <p:cNvSpPr txBox="1"/>
          <p:nvPr/>
        </p:nvSpPr>
        <p:spPr>
          <a:xfrm>
            <a:off x="10058400" y="1452132"/>
            <a:ext cx="180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32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Treasure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Island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E9D134C-FDA9-5AE0-9CAF-493F66BF5076}"/>
              </a:ext>
            </a:extLst>
          </p:cNvPr>
          <p:cNvSpPr txBox="1"/>
          <p:nvPr/>
        </p:nvSpPr>
        <p:spPr>
          <a:xfrm>
            <a:off x="9894090" y="46979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34</a:t>
            </a:r>
          </a:p>
          <a:p>
            <a:pPr algn="ctr"/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Western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Addition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36579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4F152A-7E0F-9DE3-57D8-E2DEC9147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93" y="3371854"/>
            <a:ext cx="3430570" cy="343057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D161BD7-ACCF-A7D9-79C0-D2DCFE93B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0" y="3371854"/>
            <a:ext cx="3430570" cy="343057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EDFD0DA-3BE4-7036-92AC-3C39C0A57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50" y="128114"/>
            <a:ext cx="3274299" cy="327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601748" y="874455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rent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AED30C-BDA9-1145-5A30-5E70E901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3" y="371573"/>
            <a:ext cx="3172905" cy="31729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0C7357-CA98-8787-55A5-5F91DBBA1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71572"/>
            <a:ext cx="3172905" cy="31729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3494E5A-8AF1-F8F3-089B-A10E75F2A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710" y="3544477"/>
            <a:ext cx="3172905" cy="317290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FDED814-2EF4-3F18-A170-D41C757F0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42" y="3552098"/>
            <a:ext cx="3172905" cy="317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16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C6D3396-8D13-4280-EC15-6C3D19C16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6" r="7087" b="4921"/>
          <a:stretch/>
        </p:blipFill>
        <p:spPr>
          <a:xfrm>
            <a:off x="4135911" y="3319794"/>
            <a:ext cx="3855020" cy="300480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019222-0A95-E2CB-D0F5-57C934541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4" r="5142"/>
          <a:stretch/>
        </p:blipFill>
        <p:spPr>
          <a:xfrm>
            <a:off x="8037337" y="3266440"/>
            <a:ext cx="4022583" cy="3004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sub>
                        <m:sup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3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3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3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𝐶𝑎𝑙𝑡𝑟𝑎𝑖𝑛</m:t>
                      </m:r>
                      <m:r>
                        <a:rPr lang="it-IT" sz="13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3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𝑎𝑡𝑖𝑜𝑛</m:t>
                          </m:r>
                        </m:e>
                        <m:sub>
                          <m:r>
                            <a:rPr lang="it-IT" sz="13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sub>
                      </m:sSub>
                    </m:oMath>
                  </m:oMathPara>
                </a14:m>
                <a:endParaRPr lang="it-IT" sz="13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703" y="1976480"/>
                <a:ext cx="8021217" cy="6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GAM model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with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F8CB28-5016-3941-2160-C0F58C4D22AD}"/>
              </a:ext>
            </a:extLst>
          </p:cNvPr>
          <p:cNvSpPr txBox="1"/>
          <p:nvPr/>
        </p:nvSpPr>
        <p:spPr>
          <a:xfrm>
            <a:off x="4207498" y="1550033"/>
            <a:ext cx="7405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Smoothing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rent prices over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residential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area of 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Calculation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of new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costructions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close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/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~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0.1 , 0.5 ,1, 2 </m:t>
                              </m:r>
                              <m:r>
                                <a:rPr lang="it-IT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𝑝𝑎𝑟𝑐𝑒𝑙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𝑓𝑖𝑛𝑎𝑛𝑐𝑖𝑎𝑙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𝑑𝑖𝑠𝑡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𝑝𝑎𝑟𝑐𝑒𝑙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DBF85DD-8B61-F5F6-47DF-A7710A8C0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98" y="2690592"/>
                <a:ext cx="7528677" cy="1476815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F3C2B9-3A01-FA8A-D088-08D5DA27B28A}"/>
              </a:ext>
            </a:extLst>
          </p:cNvPr>
          <p:cNvSpPr txBox="1"/>
          <p:nvPr/>
        </p:nvSpPr>
        <p:spPr>
          <a:xfrm>
            <a:off x="4207498" y="4691541"/>
            <a:ext cx="655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other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variables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such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as ‘Google bus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stops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78461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964" y="969691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as SF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300873" y="1029619"/>
            <a:ext cx="3304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Other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/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𝑒𝑣𝑖𝑐𝑡𝑖𝑜𝑛𝑠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~  </m:t>
                      </m:r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𝑛h𝑜𝑜𝑑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1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𝑡h𝑟𝑒𝑠h𝑜𝑙𝑑</m:t>
                          </m:r>
                        </m:sub>
                        <m:sup>
                          <m:r>
                            <a:rPr lang="it-IT" sz="1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p>
                        <m:e>
                          <m:sSub>
                            <m:sSubPr>
                              <m:ctrlPr>
                                <a:rPr lang="it-IT" sz="180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𝑛𝑒𝑤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𝑐𝑜𝑛𝑠𝑡𝑟𝑢𝑐𝑡𝑖𝑜𝑛𝑠</m:t>
                              </m:r>
                            </m:e>
                            <m:sub>
                              <m:r>
                                <a:rPr lang="it-IT" sz="1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8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FC12A3C-4670-FCCA-C5EA-829C2686D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3" y="2262562"/>
                <a:ext cx="7355840" cy="1178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2976658-5489-820A-AE60-50D4602EA7EE}"/>
              </a:ext>
            </a:extLst>
          </p:cNvPr>
          <p:cNvSpPr txBox="1"/>
          <p:nvPr/>
        </p:nvSpPr>
        <p:spPr>
          <a:xfrm>
            <a:off x="4304121" y="1683618"/>
            <a:ext cx="488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 GAM model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7C882F0-7F7F-48CC-FBEC-90A1CEE882E3}"/>
              </a:ext>
            </a:extLst>
          </p:cNvPr>
          <p:cNvSpPr txBox="1"/>
          <p:nvPr/>
        </p:nvSpPr>
        <p:spPr>
          <a:xfrm>
            <a:off x="4304121" y="4185952"/>
            <a:ext cx="7181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tests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by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using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partitions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(e.g.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Consider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add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based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conformal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robust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statistics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902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1F1EA8A-DEAA-43EB-2967-CF800CD8C508}"/>
              </a:ext>
            </a:extLst>
          </p:cNvPr>
          <p:cNvSpPr/>
          <p:nvPr/>
        </p:nvSpPr>
        <p:spPr>
          <a:xfrm>
            <a:off x="0" y="-8567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08041" y="1060515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8249" y="805920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264778"/>
            <a:ext cx="2118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</a:t>
            </a:r>
          </a:p>
          <a:p>
            <a:pPr algn="ctr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790121" y="5030146"/>
            <a:ext cx="148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r>
              <a:rPr lang="it-IT" sz="24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Buyout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21345" y="1582340"/>
            <a:ext cx="3906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Buyout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amount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33E7690B-795B-ED3C-F41C-E8F0E9F87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97" y="2101106"/>
            <a:ext cx="3109544" cy="30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Construction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C7A47B5-3020-F2F5-62ED-8988612FBE02}"/>
              </a:ext>
            </a:extLst>
          </p:cNvPr>
          <p:cNvSpPr txBox="1"/>
          <p:nvPr/>
        </p:nvSpPr>
        <p:spPr>
          <a:xfrm>
            <a:off x="4075103" y="5660976"/>
            <a:ext cx="80199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«Demand and supply» vs «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Higher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attractiveness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nearby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300" dirty="0" err="1">
                <a:solidFill>
                  <a:schemeClr val="accent1">
                    <a:lumMod val="75000"/>
                  </a:schemeClr>
                </a:solidFill>
              </a:rPr>
              <a:t>houses</a:t>
            </a:r>
            <a:r>
              <a:rPr lang="it-IT" sz="2300" dirty="0">
                <a:solidFill>
                  <a:schemeClr val="accent1">
                    <a:lumMod val="75000"/>
                  </a:schemeClr>
                </a:solidFill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523" y="2208227"/>
            <a:ext cx="3348703" cy="2441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C09E3A02-0ED4-77A6-20C9-122CD0F98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49" y="3682180"/>
            <a:ext cx="2909333" cy="2524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441</Words>
  <Application>Microsoft Office PowerPoint</Application>
  <PresentationFormat>Widescreen</PresentationFormat>
  <Paragraphs>89</Paragraphs>
  <Slides>20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Arial</vt:lpstr>
      <vt:lpstr>Calibri</vt:lpstr>
      <vt:lpstr>Calibri Light</vt:lpstr>
      <vt:lpstr>Cambria Math</vt:lpstr>
      <vt:lpstr>Tema di Office</vt:lpstr>
      <vt:lpstr>Analysis of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Exploratory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</vt:lpstr>
      <vt:lpstr>Presentazione standard di PowerPoint</vt:lpstr>
      <vt:lpstr>Future analysis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Tomaso Castellani</cp:lastModifiedBy>
  <cp:revision>15</cp:revision>
  <dcterms:created xsi:type="dcterms:W3CDTF">2022-12-11T14:50:30Z</dcterms:created>
  <dcterms:modified xsi:type="dcterms:W3CDTF">2022-12-13T07:42:16Z</dcterms:modified>
</cp:coreProperties>
</file>